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08서울남산체 EB" panose="02020603020101020101" pitchFamily="18" charset="-127"/>
      <p:regular r:id="rId13"/>
    </p:embeddedFont>
    <p:embeddedFont>
      <p:font typeface="Anton" pitchFamily="2" charset="0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8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RanD Team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프로젝트 명: </a:t>
            </a:r>
            <a:r>
              <a:rPr lang="en-US" sz="1750" dirty="0">
                <a:solidFill>
                  <a:srgbClr val="FA95A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크툴루의 부름 기반 온라인 TRPG ORPG 플랫폼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TRPG 「Call of Cthulhu」 룰을 Unity로 구현한 온라인 롤플레잉 게임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3068241"/>
            <a:ext cx="5676305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기대 효과 및 결론·향후 계획</a:t>
            </a:r>
            <a:endParaRPr lang="en-US" sz="39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3898" y="3998238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TRPG 입문자를 위한 쉽고 직관적인 체험·학습 채널 제공</a:t>
            </a:r>
            <a:endParaRPr lang="en-US" sz="15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03898" y="4390311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기존 TRPG 유저가 온라인으로 세션을 개설·참여하기 용이</a:t>
            </a:r>
            <a:endParaRPr lang="en-US" sz="15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3898" y="4782383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시간·장소 제약을 줄여 플레이 빈도와 접근성을 향상</a:t>
            </a:r>
            <a:endParaRPr lang="en-US" sz="15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3898" y="5330309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결론:</a:t>
            </a:r>
            <a:r>
              <a:rPr lang="en-US" sz="15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 Unity 기반 ORPG로 크툴루의 부름 TRPG를 온라인에서 구현</a:t>
            </a:r>
            <a:endParaRPr lang="en-US" sz="15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03898" y="5953601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향후 계획</a:t>
            </a:r>
            <a:endParaRPr lang="en-US" sz="19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3898" y="6569512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모바일/웹 버전 클라이언트 개발</a:t>
            </a:r>
            <a:endParaRPr lang="en-US" sz="15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3898" y="6961584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다른 TRPG 시스템(D&amp;D 등) 룰 추가 지원</a:t>
            </a:r>
            <a:endParaRPr lang="en-US" sz="15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3898" y="7353657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음성 채팅, 플레이 로그 리플레이, 자동 백업 기능 등 단계적 확장</a:t>
            </a:r>
            <a:endParaRPr lang="en-US" sz="15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16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팀 구성 및 역할</a:t>
            </a:r>
            <a:endParaRPr lang="en-US" sz="44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팀명: RandD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1985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팀원: 김동현, 이현수, 임나리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공통 역할: 기획, 시스템 설계, 테스트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42721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개별 역할 예시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42721" y="41985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클라이언트/Unity 개발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42721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서버·DB 연동 및 데이터 구조 설계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42721" y="54458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UI/UX 디자인 및 화면 구성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1274"/>
            <a:ext cx="6136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프로젝트 배경과 문제 정의</a:t>
            </a:r>
            <a:endParaRPr lang="en-US" sz="44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783681"/>
            <a:ext cx="6407944" cy="1866900"/>
          </a:xfrm>
          <a:prstGeom prst="roundRect">
            <a:avLst>
              <a:gd name="adj" fmla="val 7837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3310" y="2783681"/>
            <a:ext cx="121920" cy="186690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524" y="3040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높은 진입장벽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53139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TRPG는 스토리텔링과 롤플레이가 강점인 게임 장르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403038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하지만 룰이 복잡하고 준비 과정이 길어 진입장벽이 높음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8548" y="2783681"/>
            <a:ext cx="6408063" cy="1866900"/>
          </a:xfrm>
          <a:prstGeom prst="roundRect">
            <a:avLst>
              <a:gd name="adj" fmla="val 7837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398067" y="2783681"/>
            <a:ext cx="121920" cy="186690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3040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시간·장소 제약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777282" y="353139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오프라인 모임이 필요해 시간·장소 제약이 큼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487739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3310" y="487739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51346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느린 플레이 속도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42524" y="5625108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수동 주사위 계산, 캐릭터 시트 관리 등으로 플레이 속도가 느려짐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8548" y="487739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398067" y="487739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51346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전용 플랫폼 부족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777282" y="5625108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원격에서 안정적으로 TRPG를 즐길 수 있는 전용 플랫폼이 부족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프로젝트 목표</a:t>
            </a:r>
            <a:endParaRPr lang="en-US" sz="44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20604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60080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쉬운 접근성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381142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누구나 쉽게 접속·참여할 수 있는 온라인 TRPG 환경 제공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8548" y="2186940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655362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60080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플레이 편의성 향상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55362" y="381142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룰 적용, 주사위 굴림, 캐릭터 관리 자동화로 플레이 편의성 향상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462795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020604" y="48547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04182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762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분위기 유지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020604" y="625244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크툴루의 부름 특유의 공포·미스터리 분위기를 유지하는 UI/연출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428548" y="462795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655362" y="48547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041821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62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지속형 관리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655362" y="625244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장기 캠페인도 가능한 지속형 세션·캐릭터 관리 구조 구축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35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개발 환경 및 사용 기술</a:t>
            </a:r>
            <a:endParaRPr lang="en-US" sz="44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8965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게임 엔진:</a:t>
            </a: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 Unity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3387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개발 언어:</a:t>
            </a: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 C#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78095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데이터 관리:</a:t>
            </a: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 계정, 방 정보, 캐릭터 정보 저장 구조 설계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56321" y="389655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네트워크 기반 ORPG 구조를 염두에 둔 클라이언트–데이터 연동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47016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향후 모바일·웹 등 멀티 플랫폼 확장을 고려한 설계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8292"/>
            <a:ext cx="5689878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시스템 구조 및 전체 흐름</a:t>
            </a:r>
            <a:endParaRPr lang="en-US" sz="4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768912"/>
            <a:ext cx="6529388" cy="8980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0245" y="2891433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타이틀 화면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68912"/>
            <a:ext cx="6529388" cy="898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39633" y="2891433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로그인/방 선택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466624"/>
            <a:ext cx="6529388" cy="8980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0245" y="4589145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로비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466624"/>
            <a:ext cx="6529388" cy="8980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9633" y="4589145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인게임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85813" y="5416867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클라이언트:</a:t>
            </a: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 채팅, 주사위, 캐릭터 시트 UI 처리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85813" y="6028611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데이터 저장소:</a:t>
            </a: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 계정·캐릭터·방 정보를 저장·조회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85813" y="664035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GM(게임 마스터)와 플레이어가 동일 세션에 접속해 TRPG 진행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85813" y="7252097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텍스트 기반 UI를 중심으로 한 ORPG 형태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65" y="0"/>
            <a:ext cx="4981267" cy="28352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940612"/>
            <a:ext cx="68989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주요 기능 1 – 채팅·주사위·판정</a:t>
            </a:r>
            <a:endParaRPr lang="en-US" sz="44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텍스트 기반 세션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마이크 없이 텍스트 채팅만으로 TRPG 세션 진행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GM의 상황 설명, 플레이어 선언, 판정 결과를 채팅으로 표현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99521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자동 주사위 굴림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1D100 등 다양한 주사위를 버튼 클릭으로 자동 굴림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결과를 채팅창에 자동 출력해 모든 참가자와 공유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수동 계산 시간을 줄여 플레이 템포와 몰입감을 유지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9160"/>
            <a:ext cx="76461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주요 기능 2 – 캐릭터 시트·방 관리</a:t>
            </a:r>
            <a:endParaRPr lang="en-US" sz="44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034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캐릭터 시트 관리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6160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능력치, HP, SAN 등 크툴루의 부름 캐릭터 정보를 화면에서 관리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4211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세션 종료 후에도 캐릭터 데이터가 유지되도록 저장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863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다른 시나리오·캠페인에도 동일 캐릭터로 재사용 가능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5034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방 관리 기능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521" y="56160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방 생성, 입장, 퇴장 기능을 통해 세션 단위 관리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99521" y="60582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GM/플레이어 권한 구분 및 인원 제한 등 방 관리 기능 제공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916"/>
            <a:ext cx="6295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UI 예시 – 타이틀 / 로비 화면</a:t>
            </a:r>
            <a:endParaRPr lang="en-US" sz="44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29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타이틀 화면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108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첨부된 타이틀 이미지를 메인으로 사용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153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중앙에 「Call of Cthulhu」 로고와 크툴루 실루엣 배치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595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공포·미스터리 분위기의 색상과 폰트로 브랜드 아이덴티티 강화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2129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nton" pitchFamily="34" charset="-120"/>
              </a:rPr>
              <a:t>로비 화면</a:t>
            </a:r>
            <a:endParaRPr lang="en-US" sz="2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27108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첨부된 로비 이미지를 기반으로 방 리스트 구성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3153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여러 개의 방(세션) 슬롯과 플레이 시간·상태 표시 영역 제공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3595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Fira Sans" pitchFamily="34" charset="-120"/>
              </a:rPr>
              <a:t>사용자가 원하는 방을 직관적으로 선택·입장할 수 있는 구조</a:t>
            </a:r>
            <a:endParaRPr lang="en-US" sz="17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70" y="4438531"/>
            <a:ext cx="4838105" cy="2721888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4438531"/>
            <a:ext cx="4838105" cy="27218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567</Words>
  <Application>Microsoft Office PowerPoint</Application>
  <PresentationFormat>사용자 지정</PresentationFormat>
  <Paragraphs>89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08서울남산체 EB</vt:lpstr>
      <vt:lpstr>Anton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이현수</cp:lastModifiedBy>
  <cp:revision>3</cp:revision>
  <dcterms:created xsi:type="dcterms:W3CDTF">2025-12-01T16:03:43Z</dcterms:created>
  <dcterms:modified xsi:type="dcterms:W3CDTF">2025-12-01T16:07:31Z</dcterms:modified>
</cp:coreProperties>
</file>